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1" autoAdjust="0"/>
    <p:restoredTop sz="94646" autoAdjust="0"/>
  </p:normalViewPr>
  <p:slideViewPr>
    <p:cSldViewPr>
      <p:cViewPr varScale="1">
        <p:scale>
          <a:sx n="64" d="100"/>
          <a:sy n="64" d="100"/>
        </p:scale>
        <p:origin x="-8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BF504-4BF1-4308-8851-F2B94A984B94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EAE1-E877-4AB4-8695-B985F3B83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BF504-4BF1-4308-8851-F2B94A984B94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EAE1-E877-4AB4-8695-B985F3B83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BF504-4BF1-4308-8851-F2B94A984B94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EAE1-E877-4AB4-8695-B985F3B83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BF504-4BF1-4308-8851-F2B94A984B94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EAE1-E877-4AB4-8695-B985F3B83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BF504-4BF1-4308-8851-F2B94A984B94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EAE1-E877-4AB4-8695-B985F3B83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BF504-4BF1-4308-8851-F2B94A984B94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EAE1-E877-4AB4-8695-B985F3B83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BF504-4BF1-4308-8851-F2B94A984B94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EAE1-E877-4AB4-8695-B985F3B83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BF504-4BF1-4308-8851-F2B94A984B94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EAE1-E877-4AB4-8695-B985F3B83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BF504-4BF1-4308-8851-F2B94A984B94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EAE1-E877-4AB4-8695-B985F3B83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BF504-4BF1-4308-8851-F2B94A984B94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EAE1-E877-4AB4-8695-B985F3B83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BF504-4BF1-4308-8851-F2B94A984B94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FEAE1-E877-4AB4-8695-B985F3B83B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BF504-4BF1-4308-8851-F2B94A984B94}" type="datetimeFigureOut">
              <a:rPr lang="en-US" smtClean="0"/>
              <a:t>3/10/2009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FEAE1-E877-4AB4-8695-B985F3B83B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Contact: Hector Arroyo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E: harroyo@yahoo.com</a:t>
            </a:r>
          </a:p>
          <a:p>
            <a:r>
              <a:rPr lang="en-US" dirty="0" smtClean="0"/>
              <a:t>P: (813) 230-7947 </a:t>
            </a:r>
          </a:p>
          <a:p>
            <a:r>
              <a:rPr lang="en-US" dirty="0" smtClean="0"/>
              <a:t>M: (719) 269-4070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Hans Barlow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N0083727</a:t>
            </a:r>
          </a:p>
          <a:p>
            <a:r>
              <a:rPr lang="en-US" dirty="0" smtClean="0"/>
              <a:t>SSN: 623-06-4066</a:t>
            </a:r>
          </a:p>
          <a:p>
            <a:r>
              <a:rPr lang="en-US" dirty="0" smtClean="0"/>
              <a:t>M: (406) 205-0783</a:t>
            </a:r>
          </a:p>
          <a:p>
            <a:r>
              <a:rPr lang="en-US" dirty="0" smtClean="0"/>
              <a:t>Hans.barlow@gmail.com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Hayden Franks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N0083767</a:t>
            </a:r>
          </a:p>
          <a:p>
            <a:r>
              <a:rPr lang="en-US" dirty="0" smtClean="0"/>
              <a:t>SSN: 347-86-7520</a:t>
            </a:r>
          </a:p>
          <a:p>
            <a:r>
              <a:rPr lang="en-US" dirty="0" smtClean="0"/>
              <a:t>M: 217.563.4747</a:t>
            </a:r>
          </a:p>
          <a:p>
            <a:r>
              <a:rPr lang="en-US" dirty="0" smtClean="0"/>
              <a:t>Hayf86@gmail.com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Chuck Cooke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N0083712</a:t>
            </a:r>
          </a:p>
          <a:p>
            <a:r>
              <a:rPr lang="en-US" dirty="0" smtClean="0"/>
              <a:t>SSN: 610-16-4649</a:t>
            </a:r>
          </a:p>
          <a:p>
            <a:r>
              <a:rPr lang="en-US" dirty="0" smtClean="0"/>
              <a:t>M: (517) 552-9315</a:t>
            </a:r>
          </a:p>
          <a:p>
            <a:r>
              <a:rPr lang="en-US" dirty="0" smtClean="0"/>
              <a:t>ccooke@gmail.com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76C0C9DB0635478601D9A0FA752A66" ma:contentTypeVersion="0" ma:contentTypeDescription="Create a new document." ma:contentTypeScope="" ma:versionID="f9371c465e7ecbce11b8aaf5fed3e9cb">
  <xsd:schema xmlns:xsd="http://www.w3.org/2001/XMLSchema" xmlns:xs="http://www.w3.org/2001/XMLSchema" xmlns:p="http://schemas.microsoft.com/office/2006/metadata/properties" xmlns:ns2="06f66791-a6f7-4729-9c86-00ed4cd69381" targetNamespace="http://schemas.microsoft.com/office/2006/metadata/properties" ma:root="true" ma:fieldsID="16a5d5397b455ea0d0e3eb7d47723a11" ns2:_="">
    <xsd:import namespace="06f66791-a6f7-4729-9c86-00ed4cd6938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f66791-a6f7-4729-9c86-00ed4cd6938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6f66791-a6f7-4729-9c86-00ed4cd69381">FKRKCV7FTCV2-1650514234-9</_dlc_DocId>
    <_dlc_DocIdUrl xmlns="06f66791-a6f7-4729-9c86-00ed4cd69381">
      <Url>http://coryretherford.com/_layouts/15/DocIdRedir.aspx?ID=FKRKCV7FTCV2-1650514234-9</Url>
      <Description>FKRKCV7FTCV2-1650514234-9</Description>
    </_dlc_DocIdUrl>
  </documentManagement>
</p:properties>
</file>

<file path=customXml/itemProps1.xml><?xml version="1.0" encoding="utf-8"?>
<ds:datastoreItem xmlns:ds="http://schemas.openxmlformats.org/officeDocument/2006/customXml" ds:itemID="{C8CDB9CB-43D5-4EE1-89D7-D9EFB2112627}"/>
</file>

<file path=customXml/itemProps2.xml><?xml version="1.0" encoding="utf-8"?>
<ds:datastoreItem xmlns:ds="http://schemas.openxmlformats.org/officeDocument/2006/customXml" ds:itemID="{36825D47-2010-4D60-AC54-8067E18E8350}"/>
</file>

<file path=customXml/itemProps3.xml><?xml version="1.0" encoding="utf-8"?>
<ds:datastoreItem xmlns:ds="http://schemas.openxmlformats.org/officeDocument/2006/customXml" ds:itemID="{DDC45309-F703-4ABE-9A9B-B5235A188719}"/>
</file>

<file path=customXml/itemProps4.xml><?xml version="1.0" encoding="utf-8"?>
<ds:datastoreItem xmlns:ds="http://schemas.openxmlformats.org/officeDocument/2006/customXml" ds:itemID="{751253E9-B73C-414E-87F2-BBC59BB0D927}"/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55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Contact: Hector Arroyo</vt:lpstr>
      <vt:lpstr>Hans Barlow</vt:lpstr>
      <vt:lpstr>Hayden Franks</vt:lpstr>
      <vt:lpstr>Chuck Cooke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Contact: Michelle I. Clemons</dc:title>
  <dc:creator>Victoria Soltero</dc:creator>
  <cp:lastModifiedBy>Victoria Soltero</cp:lastModifiedBy>
  <cp:revision>4</cp:revision>
  <dcterms:created xsi:type="dcterms:W3CDTF">2009-03-10T20:08:19Z</dcterms:created>
  <dcterms:modified xsi:type="dcterms:W3CDTF">2009-03-10T20:23:03Z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FClassification">
    <vt:lpwstr>8533164e-e012-49d7-b278-f3144d2404ac|b9fb5c1f-84d8-4f0f-8e28-1eaea3f89bf8|e1dd3e0c-b68e-4e9b-bdc6-b2f30bc74209|</vt:lpwstr>
  </property>
  <property fmtid="{D5CDD505-2E9C-101B-9397-08002B2CF9AE}" pid="3" name="IFClassification_type">
    <vt:lpwstr>2</vt:lpwstr>
  </property>
  <property fmtid="{D5CDD505-2E9C-101B-9397-08002B2CF9AE}" pid="4" name="IFClassification_name">
    <vt:lpwstr>Internal|Critical|Public|</vt:lpwstr>
  </property>
  <property fmtid="{D5CDD505-2E9C-101B-9397-08002B2CF9AE}" pid="5" name="IFClassification_name_type">
    <vt:lpwstr>2</vt:lpwstr>
  </property>
  <property fmtid="{D5CDD505-2E9C-101B-9397-08002B2CF9AE}" pid="6" name="IFClassification_flags">
    <vt:lpwstr>32768|32768|32768|</vt:lpwstr>
  </property>
  <property fmtid="{D5CDD505-2E9C-101B-9397-08002B2CF9AE}" pid="7" name="IFClassification_flags_type">
    <vt:lpwstr>2</vt:lpwstr>
  </property>
  <property fmtid="{D5CDD505-2E9C-101B-9397-08002B2CF9AE}" pid="8" name="IFClassification_version">
    <vt:lpwstr>43ee0c5f-e038-421c-8a3e-ab4eB1166124</vt:lpwstr>
  </property>
  <property fmtid="{D5CDD505-2E9C-101B-9397-08002B2CF9AE}" pid="9" name="IFClassification_version_type">
    <vt:lpwstr>1</vt:lpwstr>
  </property>
  <property fmtid="{D5CDD505-2E9C-101B-9397-08002B2CF9AE}" pid="10" name="ContentTypeId">
    <vt:lpwstr>0x0101003E76C0C9DB0635478601D9A0FA752A66</vt:lpwstr>
  </property>
  <property fmtid="{D5CDD505-2E9C-101B-9397-08002B2CF9AE}" pid="11" name="_dlc_DocIdItemGuid">
    <vt:lpwstr>5c548409-fed4-4b95-b095-d5f367034e84</vt:lpwstr>
  </property>
</Properties>
</file>